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72" r:id="rId3"/>
    <p:sldId id="258" r:id="rId4"/>
    <p:sldId id="271" r:id="rId5"/>
    <p:sldId id="261" r:id="rId6"/>
    <p:sldId id="267" r:id="rId7"/>
    <p:sldId id="268" r:id="rId8"/>
    <p:sldId id="269" r:id="rId9"/>
    <p:sldId id="262" r:id="rId10"/>
    <p:sldId id="260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F54A6-DE2F-4DBC-9736-AFB3838FB38B}" type="datetimeFigureOut">
              <a:rPr lang="en-US" smtClean="0"/>
              <a:t>17-Nov-15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54147-5754-4B87-9616-46501D0C6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2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4147-5754-4B87-9616-46501D0C61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34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17-Nov-15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0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17-Nov-15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6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17-Nov-15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4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17-Nov-15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8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17-Nov-15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8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17-Nov-15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6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17-Nov-15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5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17-Nov-15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6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17-Nov-15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3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17-Nov-15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0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17-Nov-15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0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4F44F-F623-4FC2-BB2B-7240E4BC9CA3}" type="datetimeFigureOut">
              <a:rPr lang="en-US" smtClean="0"/>
              <a:t>17-Nov-15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6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609600" y="685800"/>
            <a:ext cx="8229600" cy="5715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</a:rPr>
              <a:t>স্বাগতম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dirty="0" smtClean="0"/>
              <a:t>উপস্থাপনা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524000"/>
            <a:ext cx="7863840" cy="5147772"/>
          </a:xfrm>
        </p:spPr>
        <p:txBody>
          <a:bodyPr>
            <a:normAutofit/>
          </a:bodyPr>
          <a:lstStyle/>
          <a:p>
            <a:r>
              <a:rPr lang="bn-BD" sz="2000" dirty="0" smtClean="0"/>
              <a:t>চিংড়ি কি?</a:t>
            </a:r>
          </a:p>
          <a:p>
            <a:pPr algn="just"/>
            <a:r>
              <a:rPr lang="bn-BD" dirty="0" smtClean="0">
                <a:latin typeface="NikoshBAN" pitchFamily="2" charset="0"/>
                <a:cs typeface="NikoshBAN" pitchFamily="2" charset="0"/>
              </a:rPr>
              <a:t>উত্তরঃ চিংড়ি একটি গুরুত্তপুর্ন মৎস্য সম্পদ। চিংড়ি যুক্ত পা বিশিষ্ট অমেরুদন্ডী জলজ প্রাণি। </a:t>
            </a:r>
          </a:p>
          <a:p>
            <a:pPr algn="just"/>
            <a:r>
              <a:rPr lang="bn-BD" dirty="0" smtClean="0">
                <a:latin typeface="NikoshBAN" pitchFamily="2" charset="0"/>
                <a:cs typeface="NikoshBAN" pitchFamily="2" charset="0"/>
              </a:rPr>
              <a:t>চিংড়ির দৈহিক বৈশিষ্ট্য বর্ণনা কর।</a:t>
            </a:r>
          </a:p>
          <a:p>
            <a:pPr algn="just"/>
            <a:r>
              <a:rPr lang="bn-BD" dirty="0" smtClean="0">
                <a:latin typeface="NikoshBAN" pitchFamily="2" charset="0"/>
                <a:cs typeface="NikoshBAN" pitchFamily="2" charset="0"/>
              </a:rPr>
              <a:t>চিংড়ি দেখতে হালকা সবুজ,বাদামি বা কালচে রংয়ের হয়। পোনার ক্যারাপেসের খোলসের ২-৫টি কালচে আড়াআড়ি দাগ থাকে। গলদার রোস্ট্রাম লম্বা ও দুই ভাঁজ বাঁকানো এবং উপরে ও নিচে খাঁজকাটা থাকে। গলদা চিংড়ির পা বেশ লম্বা।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0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/>
              <a:t>দলীয় কাজ</a:t>
            </a:r>
            <a:endParaRPr lang="en-US" dirty="0"/>
          </a:p>
        </p:txBody>
      </p:sp>
      <p:sp>
        <p:nvSpPr>
          <p:cNvPr id="3" name="Left-Right Arrow 2"/>
          <p:cNvSpPr/>
          <p:nvPr/>
        </p:nvSpPr>
        <p:spPr>
          <a:xfrm>
            <a:off x="152400" y="1905000"/>
            <a:ext cx="9067800" cy="3352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একটি গলদা চিংড়ির চিহ্নিত চিত্রের বিবরণ দাও।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9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solidFill>
                  <a:schemeClr val="tx1"/>
                </a:solidFill>
              </a:rPr>
              <a:t>মূল্যায়ণ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চিংড়ি কি?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চিংড়ির দৈহিক বৈশিষ্ট্য বর্ণনা কর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89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বাড়ীর কাজ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1447800"/>
            <a:ext cx="8001000" cy="4648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পুকুরে গলদা চিংড়ির একক চাষ পদ্ধতি আলোচনা কর।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5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1066800" y="914400"/>
            <a:ext cx="7543800" cy="5334000"/>
          </a:xfrm>
          <a:prstGeom prst="vertic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</a:rPr>
              <a:t>ধন্যবাদ সবাইকে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1030" y="457200"/>
            <a:ext cx="7520940" cy="8534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শিক্ষক পরিচিতি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1000" y="1524000"/>
            <a:ext cx="8001000" cy="41148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মোঃ শাহাদৎ হোসেন</a:t>
            </a:r>
          </a:p>
          <a:p>
            <a:pPr algn="ctr"/>
            <a:r>
              <a:rPr lang="bn-BD" sz="2400" dirty="0" smtClean="0">
                <a:solidFill>
                  <a:schemeClr val="tx1"/>
                </a:solidFill>
              </a:rPr>
              <a:t>সহকারি শিক্ষক (কৃষি)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bn-BD" sz="2400" dirty="0" smtClean="0">
                <a:solidFill>
                  <a:schemeClr val="tx1"/>
                </a:solidFill>
              </a:rPr>
              <a:t>দোবিলা ইসলামপুর সিনিয়র আলিম মাদ্রাসা</a:t>
            </a:r>
          </a:p>
          <a:p>
            <a:pPr algn="ctr"/>
            <a:r>
              <a:rPr lang="bn-BD" sz="2400" dirty="0" smtClean="0">
                <a:solidFill>
                  <a:schemeClr val="tx1"/>
                </a:solidFill>
              </a:rPr>
              <a:t>তাড়াশ, সিরাজগঞ্জ।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9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5344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sz="4000" smtClean="0"/>
              <a:t>শ্রেণীঃ দশম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00200"/>
            <a:ext cx="7520940" cy="3080277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3200" dirty="0" smtClean="0"/>
              <a:t>তারিখঃ </a:t>
            </a:r>
            <a:r>
              <a:rPr lang="bn-BD" dirty="0" smtClean="0"/>
              <a:t>১৭/১১/২০১৫ খ্রিঃ।</a:t>
            </a:r>
            <a:endParaRPr lang="bn-BD" sz="3200" dirty="0" smtClean="0"/>
          </a:p>
          <a:p>
            <a:r>
              <a:rPr lang="bn-BD" sz="3200" dirty="0" smtClean="0"/>
              <a:t>বিষয়ঃ </a:t>
            </a:r>
            <a:r>
              <a:rPr lang="bn-BD" dirty="0" smtClean="0"/>
              <a:t>কৃষি শিক্ষা</a:t>
            </a:r>
          </a:p>
          <a:p>
            <a:r>
              <a:rPr lang="bn-BD" dirty="0" smtClean="0"/>
              <a:t>অধ্যায়ঃ ৬</a:t>
            </a:r>
          </a:p>
          <a:p>
            <a:r>
              <a:rPr lang="bn-BD" dirty="0" smtClean="0"/>
              <a:t>বিষয়বস্তুঃ চিংড়ি চাষ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6195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799"/>
            <a:ext cx="8305800" cy="114455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sz="4800" dirty="0">
                <a:solidFill>
                  <a:srgbClr val="FF0000"/>
                </a:solidFill>
              </a:rPr>
              <a:t>শিখনফল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9351"/>
            <a:ext cx="8305800" cy="4113249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n-BD" sz="2800" dirty="0" smtClean="0"/>
              <a:t>এই পাঠ শেষে শিক্ষার্থীরা-</a:t>
            </a:r>
            <a:r>
              <a:rPr lang="en-US" sz="2800" dirty="0" smtClean="0"/>
              <a:t> </a:t>
            </a:r>
            <a:endParaRPr lang="bn-BD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bn-BD" sz="2800" dirty="0" smtClean="0"/>
              <a:t>চিংড়ির প্রকারভেদ </a:t>
            </a:r>
            <a:r>
              <a:rPr lang="bn-BD" sz="2800" dirty="0" smtClean="0"/>
              <a:t>বলতে</a:t>
            </a:r>
            <a:r>
              <a:rPr lang="bn-BD" sz="2800" dirty="0" smtClean="0"/>
              <a:t> </a:t>
            </a:r>
            <a:r>
              <a:rPr lang="bn-BD" sz="2800" dirty="0" smtClean="0"/>
              <a:t>পারবে। </a:t>
            </a:r>
            <a:r>
              <a:rPr lang="en-US" sz="2800" dirty="0" smtClean="0"/>
              <a:t> </a:t>
            </a:r>
            <a:endParaRPr lang="bn-BD" sz="2800" dirty="0" smtClean="0"/>
          </a:p>
          <a:p>
            <a:pPr>
              <a:buFont typeface="Wingdings" pitchFamily="2" charset="2"/>
              <a:buChar char="Ø"/>
            </a:pPr>
            <a:r>
              <a:rPr lang="bn-BD" sz="2800" dirty="0" smtClean="0"/>
              <a:t>বিভিন্ন প্রকার চিংড়ির দৈহিক বৈশিষ্ট্য </a:t>
            </a:r>
            <a:r>
              <a:rPr lang="bn-BD" sz="2800" dirty="0" smtClean="0"/>
              <a:t>বর্ণনা</a:t>
            </a:r>
            <a:r>
              <a:rPr lang="bn-BD" sz="2800" dirty="0" smtClean="0"/>
              <a:t> </a:t>
            </a:r>
            <a:r>
              <a:rPr lang="bn-BD" sz="2800" dirty="0"/>
              <a:t>পারবে</a:t>
            </a:r>
            <a:r>
              <a:rPr lang="bn-BD" sz="2800" dirty="0" smtClean="0"/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bn-BD" sz="2800" dirty="0" smtClean="0"/>
              <a:t> চিংড়ির চাষ সম্পর্কে লিখতে পারবে।</a:t>
            </a:r>
            <a:endParaRPr lang="en-US" sz="2800" dirty="0"/>
          </a:p>
          <a:p>
            <a:pPr marL="0" indent="0">
              <a:buNone/>
            </a:pPr>
            <a:endParaRPr lang="bn-BD" sz="2800" dirty="0" smtClean="0"/>
          </a:p>
          <a:p>
            <a:pPr marL="0" indent="0"/>
            <a:endParaRPr lang="bn-BD" sz="2000" dirty="0" smtClean="0"/>
          </a:p>
        </p:txBody>
      </p:sp>
    </p:spTree>
    <p:extLst>
      <p:ext uri="{BB962C8B-B14F-4D97-AF65-F5344CB8AC3E}">
        <p14:creationId xmlns:p14="http://schemas.microsoft.com/office/powerpoint/2010/main" val="985617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725" y="368757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/>
              <a:t>বাগদা চিংড়ি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D: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399"/>
            <a:ext cx="7696199" cy="438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61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/>
              <a:t>গলদা চিংড়ি</a:t>
            </a:r>
            <a:endParaRPr lang="en-US" dirty="0"/>
          </a:p>
        </p:txBody>
      </p:sp>
      <p:pic>
        <p:nvPicPr>
          <p:cNvPr id="1026" name="Picture 2" descr="D:\Gald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14" y="1585192"/>
            <a:ext cx="3375786" cy="192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Gald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03760"/>
            <a:ext cx="3429000" cy="256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Gald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30520"/>
            <a:ext cx="3810000" cy="264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42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চাকা চিংড়ি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D:\cha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349" y="1548516"/>
            <a:ext cx="5775251" cy="431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74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চাকা চিংড়ি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D:\chak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638800" cy="422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9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আজকের পাঠ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762000" y="2362200"/>
            <a:ext cx="7848600" cy="44958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solidFill>
                  <a:schemeClr val="tx1"/>
                </a:solidFill>
              </a:rPr>
              <a:t>চিংড়ি চাষ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8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168</Words>
  <Application>Microsoft Office PowerPoint</Application>
  <PresentationFormat>On-screen Show (4:3)</PresentationFormat>
  <Paragraphs>36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শ্রেণীঃ দশম</vt:lpstr>
      <vt:lpstr>শিখনফল</vt:lpstr>
      <vt:lpstr>বাগদা চিংড়ি</vt:lpstr>
      <vt:lpstr>গলদা চিংড়ি</vt:lpstr>
      <vt:lpstr>চাকা চিংড়ি</vt:lpstr>
      <vt:lpstr>চাকা চিংড়ি</vt:lpstr>
      <vt:lpstr>আজকের পাঠ</vt:lpstr>
      <vt:lpstr>উপস্থাপনা</vt:lpstr>
      <vt:lpstr>দলীয় কাজ</vt:lpstr>
      <vt:lpstr>মূল্যায়ণ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TSS</cp:lastModifiedBy>
  <cp:revision>87</cp:revision>
  <dcterms:created xsi:type="dcterms:W3CDTF">2014-02-01T01:36:32Z</dcterms:created>
  <dcterms:modified xsi:type="dcterms:W3CDTF">2015-11-17T10:09:48Z</dcterms:modified>
</cp:coreProperties>
</file>